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8" r:id="rId6"/>
    <p:sldId id="259" r:id="rId7"/>
    <p:sldId id="280" r:id="rId8"/>
    <p:sldId id="279" r:id="rId9"/>
    <p:sldId id="260" r:id="rId10"/>
    <p:sldId id="281" r:id="rId11"/>
    <p:sldId id="282" r:id="rId12"/>
    <p:sldId id="283" r:id="rId13"/>
    <p:sldId id="284" r:id="rId14"/>
    <p:sldId id="278" r:id="rId15"/>
    <p:sldId id="285" r:id="rId16"/>
    <p:sldId id="286" r:id="rId17"/>
    <p:sldId id="287" r:id="rId18"/>
    <p:sldId id="262" r:id="rId19"/>
    <p:sldId id="263" r:id="rId20"/>
    <p:sldId id="288" r:id="rId21"/>
    <p:sldId id="265" r:id="rId22"/>
    <p:sldId id="289" r:id="rId23"/>
    <p:sldId id="266" r:id="rId24"/>
    <p:sldId id="29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41" autoAdjust="0"/>
  </p:normalViewPr>
  <p:slideViewPr>
    <p:cSldViewPr snapToGrid="0">
      <p:cViewPr varScale="1">
        <p:scale>
          <a:sx n="48" d="100"/>
          <a:sy n="48" d="100"/>
        </p:scale>
        <p:origin x="67" y="67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1663434"/>
            <a:ext cx="6095998" cy="2876481"/>
          </a:xfrm>
        </p:spPr>
        <p:txBody>
          <a:bodyPr/>
          <a:lstStyle/>
          <a:p>
            <a:r>
              <a:rPr lang="en-US" dirty="0"/>
              <a:t>Java mastery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81406" y="3953067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Rana Sujeet Kumar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36955"/>
            <a:ext cx="2652105" cy="5293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Abstraction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: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400335" y="948690"/>
            <a:ext cx="547107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abstract class Shape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abstract void draw();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class Circle extends Shape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void draw()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("Drawing a Circle");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class Rectangle extends Shape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void draw()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("Drawing a Rectangle");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6096000" y="160667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args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Shape s1 = new Circle();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Shape s2 = new Rectangle();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s1.draw();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s2.draw();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770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379" y="1881921"/>
            <a:ext cx="5976525" cy="3780941"/>
          </a:xfrm>
        </p:spPr>
        <p:txBody>
          <a:bodyPr/>
          <a:lstStyle/>
          <a:p>
            <a:r>
              <a:rPr lang="en-IN" dirty="0"/>
              <a:t>Classes and Objects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0190" y="3159761"/>
            <a:ext cx="5004451" cy="2124570"/>
          </a:xfrm>
        </p:spPr>
        <p:txBody>
          <a:bodyPr/>
          <a:lstStyle/>
          <a:p>
            <a:r>
              <a:rPr lang="en-US" sz="2000" b="1" dirty="0"/>
              <a:t>Defining a Class</a:t>
            </a:r>
          </a:p>
          <a:p>
            <a:r>
              <a:rPr lang="en-US" sz="2000" dirty="0"/>
              <a:t>A class in Java is a blueprint for creating objects. It defines the attributes and methods that the created objects will have.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36955"/>
            <a:ext cx="2652105" cy="5293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Example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: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255956" y="1164134"/>
            <a:ext cx="527642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Person {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Fields (attributes)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String name;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int age;</a:t>
            </a:r>
          </a:p>
          <a:p>
            <a:endParaRPr lang="en-US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Method to display person details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void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displayDetails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US" sz="28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("Name: " + name + ", Age: " + age);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5532378" y="1606676"/>
            <a:ext cx="66596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args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// Creating an object of the Person class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 person1 = new Person();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person1.name = "John";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person1.age = 30;</a:t>
            </a:r>
          </a:p>
          <a:p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// Calling a method on the object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person1.displayDetails();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A1D6A1-55EA-42BF-2771-8EF9B25E7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3768" y="374263"/>
            <a:ext cx="64168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Creating Objects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An object is an instance of a class. You can create an object using the </a:t>
            </a:r>
            <a:r>
              <a:rPr lang="en-US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Unicode MS"/>
              </a:rPr>
              <a:t>“new “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keyword.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8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36955"/>
            <a:ext cx="2652105" cy="5293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Constructors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400335" y="948690"/>
            <a:ext cx="547107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Person {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Fields (attributes)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String name;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int age;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Constructor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Person(String name, int age) {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this.name = name;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this.age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age;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Method to display person details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void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displayDetails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("Name: " + name + ", Age: " + age);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6096000" y="1606676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args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// Creating an object of the Person class using the constructor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 person1 = new Person("John", 30);</a:t>
            </a:r>
          </a:p>
          <a:p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// Calling a method on the object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person1.displayDetails();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66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36955"/>
            <a:ext cx="3624085" cy="5293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ombined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example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400335" y="948690"/>
            <a:ext cx="5471076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Person {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Fields (attributes)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String name;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int age;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Constructor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Person(String name, int age) {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this.name = name;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this.age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age;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Method to display person details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void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displayDetails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("Name: " + name + ", Age: " + age);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6096000" y="1606676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US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args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// Creating an object of the Person class using the constructor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 person1 = new Person("John", 30);</a:t>
            </a:r>
          </a:p>
          <a:p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// Calling a method on the object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person1.displayDetails();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02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062" y="0"/>
            <a:ext cx="5979605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70021"/>
            <a:ext cx="7684169" cy="5440428"/>
          </a:xfrm>
        </p:spPr>
        <p:txBody>
          <a:bodyPr/>
          <a:lstStyle/>
          <a:p>
            <a:r>
              <a:rPr lang="en-IN" dirty="0"/>
              <a:t>Defining and Calling Methods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156DE66-E35C-B63A-DE3C-6BD2BDEDDD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6" y="2390274"/>
            <a:ext cx="5500045" cy="2358189"/>
          </a:xfrm>
        </p:spPr>
        <p:txBody>
          <a:bodyPr>
            <a:normAutofit/>
          </a:bodyPr>
          <a:lstStyle/>
          <a:p>
            <a:r>
              <a:rPr lang="en-US" sz="2400" dirty="0"/>
              <a:t>Methods are blocks of code that perform a specific task. They are used to execute code whenever they are called.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-32800" y="777900"/>
            <a:ext cx="6257137" cy="12068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Defining and Calling Methods example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242062" y="1943301"/>
            <a:ext cx="547107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class Calculator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// Method to add two integers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int add(int a, int b)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return a + b;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5713138" y="777900"/>
            <a:ext cx="64788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class Main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static void main(String[]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args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Creating an object of the Calculator class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Calculator calc = new Calculator();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Calling the add method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int sum =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calc.add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(5, 10);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Printing the result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("Sum: " + sum);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6A81C8C-BEFB-C6E5-04FB-C5C638215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9" y="5215473"/>
            <a:ext cx="1226428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 Unicode MS"/>
              </a:rPr>
              <a:t>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method is defined in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 Unicode MS"/>
              </a:rPr>
              <a:t>Calculator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class to add two integers.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The method is called using an object of the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 Unicode MS"/>
              </a:rPr>
              <a:t>Calculator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class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 Unicode MS"/>
              </a:rPr>
              <a:t>calc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), and the result is stored in the variable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 Unicode MS"/>
              </a:rPr>
              <a:t>sum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The result is printed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 Unicode MS"/>
              </a:rPr>
              <a:t>Syste.out.println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5906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IN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Method Overloading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7A0D1E-931C-F616-5CBD-A76EE859B43A}"/>
              </a:ext>
            </a:extLst>
          </p:cNvPr>
          <p:cNvSpPr txBox="1"/>
          <p:nvPr/>
        </p:nvSpPr>
        <p:spPr>
          <a:xfrm>
            <a:off x="5919537" y="2584333"/>
            <a:ext cx="56789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Method overloading allows a class to have more than one method with the same name, as long as their parameter lists are different (i.e., they have different types, numbers, or both of parameters).</a:t>
            </a:r>
            <a:endParaRPr lang="en-IN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0" y="1108440"/>
            <a:ext cx="583932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class Calculator {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// Method to add two integers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int add(int a, int b) {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return a + b;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// Overloaded method to add three integers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int add(int a, int b, int c) {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return a + b + c;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Overloaded method to add two double values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double add(double a, double b) {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return a + b;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5662863" y="1323884"/>
            <a:ext cx="652913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class Main {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static void main(String[]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args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Creating an object of the Calculator class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Calculator calc = new Calculator();</a:t>
            </a:r>
          </a:p>
          <a:p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Calling the overloaded methods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int sum1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calc.add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(5, 10);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int sum2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calc.add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(5, 10, 15);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double sum3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calc.add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(5.5, 10.5);</a:t>
            </a:r>
          </a:p>
          <a:p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Printing the results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("Sum of two integers: " + sum1);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("Sum of three integers: " + sum2);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("Sum of two doubles: " + sum3);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9D02D084-89DA-C798-54BC-958BEAB0B626}"/>
              </a:ext>
            </a:extLst>
          </p:cNvPr>
          <p:cNvSpPr txBox="1">
            <a:spLocks/>
          </p:cNvSpPr>
          <p:nvPr/>
        </p:nvSpPr>
        <p:spPr>
          <a:xfrm>
            <a:off x="242062" y="236955"/>
            <a:ext cx="6383327" cy="5293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Method Overloading example</a:t>
            </a:r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7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805412" y="1495528"/>
            <a:ext cx="3783995" cy="472463"/>
          </a:xfrm>
        </p:spPr>
        <p:txBody>
          <a:bodyPr>
            <a:noAutofit/>
          </a:bodyPr>
          <a:lstStyle/>
          <a:p>
            <a:r>
              <a:rPr lang="en-US" sz="2000" dirty="0"/>
              <a:t>Introduction to </a:t>
            </a:r>
            <a:r>
              <a:rPr lang="en-US" sz="2000" dirty="0" err="1"/>
              <a:t>oop</a:t>
            </a:r>
            <a:endParaRPr lang="en-US" sz="20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60671" y="1494243"/>
            <a:ext cx="3630276" cy="357108"/>
          </a:xfrm>
        </p:spPr>
        <p:txBody>
          <a:bodyPr>
            <a:noAutofit/>
          </a:bodyPr>
          <a:lstStyle/>
          <a:p>
            <a:r>
              <a:rPr lang="en-US" sz="2000" dirty="0"/>
              <a:t>Classes and object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98929" y="3321970"/>
            <a:ext cx="2289974" cy="365125"/>
          </a:xfrm>
        </p:spPr>
        <p:txBody>
          <a:bodyPr>
            <a:noAutofit/>
          </a:bodyPr>
          <a:lstStyle/>
          <a:p>
            <a:r>
              <a:rPr lang="en-US" sz="2000" dirty="0"/>
              <a:t>methods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06026" y="1967991"/>
            <a:ext cx="3715780" cy="871462"/>
          </a:xfrm>
        </p:spPr>
        <p:txBody>
          <a:bodyPr/>
          <a:lstStyle/>
          <a:p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Concepts of Objects and Classes, Benefits of OOP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28272" y="1851350"/>
            <a:ext cx="2289974" cy="1739538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Defining a Class, Creating Objects, Constructors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093072" y="3321970"/>
            <a:ext cx="3489328" cy="365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Encapsulation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23477" y="3793515"/>
            <a:ext cx="2289972" cy="145716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Access Modifiers,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Getters and Setter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D60F9548-4121-0A13-7708-C58AF98474CF}"/>
              </a:ext>
            </a:extLst>
          </p:cNvPr>
          <p:cNvSpPr txBox="1">
            <a:spLocks/>
          </p:cNvSpPr>
          <p:nvPr/>
        </p:nvSpPr>
        <p:spPr>
          <a:xfrm>
            <a:off x="3806025" y="3630994"/>
            <a:ext cx="3715779" cy="1739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Defining and calling Methods, method overloading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826" y="322393"/>
            <a:ext cx="5184648" cy="466344"/>
          </a:xfrm>
        </p:spPr>
        <p:txBody>
          <a:bodyPr/>
          <a:lstStyle/>
          <a:p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Encapsulation:</a:t>
            </a:r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8467" y="2553049"/>
            <a:ext cx="3975054" cy="426393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Access Modifiers</a:t>
            </a:r>
            <a:r>
              <a:rPr lang="en-IN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r>
              <a:rPr lang="en-ZA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​</a:t>
            </a:r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5" y="2589016"/>
            <a:ext cx="3695653" cy="426393"/>
          </a:xfrm>
        </p:spPr>
        <p:txBody>
          <a:bodyPr>
            <a:normAutofit fontScale="85000" lnSpcReduction="10000"/>
          </a:bodyPr>
          <a:lstStyle/>
          <a:p>
            <a:r>
              <a:rPr lang="en-IN" sz="2400" b="1" dirty="0"/>
              <a:t>Getters and Setters</a:t>
            </a:r>
            <a:r>
              <a:rPr lang="en-IN" sz="2400" dirty="0"/>
              <a:t>:</a:t>
            </a:r>
            <a:endParaRPr lang="en-US" sz="2400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3020059"/>
            <a:ext cx="4114800" cy="3148343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private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Accessiblea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only within the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default (no modifier)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Accessible only within the same 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protected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Accessible within the same package and by subclasses.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public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: Accessible from any other 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Getter methods retrieve the value of private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Setter methods set the value of private fields.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66305A-9C29-770A-2CC4-BF3EF5AEB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520" y="648225"/>
            <a:ext cx="8940452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Encapsulation is the mechanism of bundling data and methods that operate on the data into a single unit and restricting access to some of the object's components.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It is achieved through access modifiers and getter and setter methods. 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0" y="515425"/>
            <a:ext cx="5646821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class Person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Private fields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private String name;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private int age;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// Getter for name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String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getName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return name;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// Setter for name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void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setName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(String name)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this.name = name;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// Getter for age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int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getAge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return age;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endParaRPr lang="en-US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5358063" y="20369"/>
            <a:ext cx="685398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Setter for age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void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setAge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(int age)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this.age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age;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public class Main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public static void main(String[]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args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 {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Creating an object of the Person class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Person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person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= new Person();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// Setting the values using setter methods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person.setName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("Alice");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person.setAge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(25);</a:t>
            </a:r>
          </a:p>
          <a:p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// Getting the values using getter methods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("Name: " +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person.getName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());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System.out.println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("Age: " + </a:t>
            </a:r>
            <a:r>
              <a:rPr lang="en-US" sz="2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person.getAge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()); }</a:t>
            </a:r>
          </a:p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}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9D02D084-89DA-C798-54BC-958BEAB0B626}"/>
              </a:ext>
            </a:extLst>
          </p:cNvPr>
          <p:cNvSpPr txBox="1">
            <a:spLocks/>
          </p:cNvSpPr>
          <p:nvPr/>
        </p:nvSpPr>
        <p:spPr>
          <a:xfrm>
            <a:off x="0" y="143308"/>
            <a:ext cx="6383327" cy="5293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accent6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Combined example</a:t>
            </a:r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3823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656" y="1418131"/>
            <a:ext cx="4127344" cy="1407512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77407" y="2962168"/>
            <a:ext cx="4114592" cy="2212496"/>
          </a:xfrm>
        </p:spPr>
        <p:txBody>
          <a:bodyPr/>
          <a:lstStyle/>
          <a:p>
            <a:r>
              <a:rPr lang="en-US" sz="2400" dirty="0"/>
              <a:t>Rana sujeet </a:t>
            </a:r>
            <a:r>
              <a:rPr lang="en-US" sz="2400" dirty="0" err="1"/>
              <a:t>kumar</a:t>
            </a:r>
            <a:endParaRPr lang="en-US" sz="2400" dirty="0"/>
          </a:p>
          <a:p>
            <a:r>
              <a:rPr lang="en-US" sz="2400" dirty="0"/>
              <a:t>ranasujeet905@gmail.com</a:t>
            </a:r>
            <a:r>
              <a:rPr lang="en-US" dirty="0"/>
              <a:t>​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111"/>
            <a:ext cx="11117179" cy="1129164"/>
          </a:xfrm>
        </p:spPr>
        <p:txBody>
          <a:bodyPr>
            <a:normAutofit/>
          </a:bodyPr>
          <a:lstStyle/>
          <a:p>
            <a:r>
              <a:rPr lang="en-US" b="1" dirty="0"/>
              <a:t>Introduction to Object-Oriented Programming (OOP)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6A07C8-C4F8-4E06-BED5-7E789CF53B2C}"/>
              </a:ext>
            </a:extLst>
          </p:cNvPr>
          <p:cNvSpPr txBox="1"/>
          <p:nvPr/>
        </p:nvSpPr>
        <p:spPr>
          <a:xfrm>
            <a:off x="192505" y="1166491"/>
            <a:ext cx="1153427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Concepts of Objects and Classes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Object-Oriented Programming (OOP)</a:t>
            </a:r>
            <a:r>
              <a:rPr lang="en-US" sz="2800" dirty="0">
                <a:solidFill>
                  <a:srgbClr val="FF0000"/>
                </a:solidFill>
              </a:rPr>
              <a:t> is a programming paradigm based on the concept of "objects," which can contain data and code: data in the form of fields (also known as attributes or properties), and code in the form of procedures (often known as methods).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CC223-5AF8-C218-E960-4CDD3D1AE9AE}"/>
              </a:ext>
            </a:extLst>
          </p:cNvPr>
          <p:cNvSpPr txBox="1"/>
          <p:nvPr/>
        </p:nvSpPr>
        <p:spPr>
          <a:xfrm>
            <a:off x="296778" y="3843226"/>
            <a:ext cx="11702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Classes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A class is a blueprint for creating objects.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It defines a datatype by bundling data and methods that work on the data into one           single unit.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B3124-FFBB-A687-CE60-0E688D41F066}"/>
              </a:ext>
            </a:extLst>
          </p:cNvPr>
          <p:cNvSpPr txBox="1"/>
          <p:nvPr/>
        </p:nvSpPr>
        <p:spPr>
          <a:xfrm>
            <a:off x="1138989" y="0"/>
            <a:ext cx="1126155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public class Car {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// Fields (attributes)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String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color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String model;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int year;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// Constructor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public Car(String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color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String model, int year) {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this.color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=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color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this.model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= model;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this.year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= year;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// Method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public void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displayDetails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("Car Model: " + model + ",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Color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 " + </a:t>
            </a:r>
            <a:r>
              <a:rPr lang="en-IN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color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+ ", Year: " + year);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697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C85EDC-32C1-7100-6F99-7C694794A6F4}"/>
              </a:ext>
            </a:extLst>
          </p:cNvPr>
          <p:cNvSpPr txBox="1"/>
          <p:nvPr/>
        </p:nvSpPr>
        <p:spPr>
          <a:xfrm>
            <a:off x="116307" y="663722"/>
            <a:ext cx="104434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Objects</a:t>
            </a:r>
            <a:r>
              <a:rPr lang="en-US" sz="2800" dirty="0">
                <a:solidFill>
                  <a:srgbClr val="FF0000"/>
                </a:solidFill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An object is an instance of a class.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When a class is defined, no memory is allocated until an object of that class is created.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B3124-FFBB-A687-CE60-0E688D41F066}"/>
              </a:ext>
            </a:extLst>
          </p:cNvPr>
          <p:cNvSpPr txBox="1"/>
          <p:nvPr/>
        </p:nvSpPr>
        <p:spPr>
          <a:xfrm>
            <a:off x="1632284" y="2540131"/>
            <a:ext cx="89274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IN" sz="2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args</a:t>
            </a: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// Creating an object of Car class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Car </a:t>
            </a:r>
            <a:r>
              <a:rPr lang="en-IN" sz="2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myCar</a:t>
            </a: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= new Car("Red", "Toyota", 2020);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// Calling a method on the object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myCar.displayDetails</a:t>
            </a: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();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320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118" y="495290"/>
            <a:ext cx="7286605" cy="634323"/>
          </a:xfrm>
        </p:spPr>
        <p:txBody>
          <a:bodyPr/>
          <a:lstStyle/>
          <a:p>
            <a:r>
              <a:rPr lang="en-IN" dirty="0"/>
              <a:t>Benefits of OOP</a:t>
            </a:r>
            <a:endParaRPr lang="en-US" dirty="0"/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49156" y="2097552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2966287"/>
            <a:ext cx="2383764" cy="365125"/>
          </a:xfrm>
        </p:spPr>
        <p:txBody>
          <a:bodyPr>
            <a:normAutofit/>
          </a:bodyPr>
          <a:lstStyle/>
          <a:p>
            <a:r>
              <a:rPr lang="en-IN" b="1" dirty="0"/>
              <a:t>Encapsulation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9309" y="3331411"/>
            <a:ext cx="2743199" cy="26041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Encapsulation is the mechanism of hiding the internal state of an object and requiring all interaction to be performed through an object's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helps in reducing the complexity of the code and increases the reusability of the code.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40773" y="2118231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4" y="2959944"/>
            <a:ext cx="2502719" cy="365125"/>
          </a:xfrm>
        </p:spPr>
        <p:txBody>
          <a:bodyPr>
            <a:normAutofit/>
          </a:bodyPr>
          <a:lstStyle/>
          <a:p>
            <a:r>
              <a:rPr lang="en-IN" b="1" dirty="0"/>
              <a:t>Inheritance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9710" y="3325069"/>
            <a:ext cx="2383764" cy="198555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Inheritance is a mechanism wherein a new class is derived from an existing class.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It helps in reusing the existing code. </a:t>
            </a:r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161761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7" y="2949875"/>
            <a:ext cx="2383765" cy="365125"/>
          </a:xfrm>
        </p:spPr>
        <p:txBody>
          <a:bodyPr>
            <a:normAutofit/>
          </a:bodyPr>
          <a:lstStyle/>
          <a:p>
            <a:r>
              <a:rPr lang="en-IN" b="1" dirty="0"/>
              <a:t>Polymorphism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7" y="3325069"/>
            <a:ext cx="2383765" cy="2216206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Polymorphism allows methods to do different things based on the object it is acting upon, even though they share the same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It helps in designing systems that are easy to extend and maintain. 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262700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55452" y="2949874"/>
            <a:ext cx="2383765" cy="365125"/>
          </a:xfrm>
        </p:spPr>
        <p:txBody>
          <a:bodyPr>
            <a:normAutofit/>
          </a:bodyPr>
          <a:lstStyle/>
          <a:p>
            <a:r>
              <a:rPr lang="en-IN" b="1" dirty="0"/>
              <a:t>Abstraction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92561" y="3325068"/>
            <a:ext cx="2643650" cy="258248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Abstraction is the concept of hiding the complex implementation details and showing only the essential features of the object.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It helps in reducing programming complexity and effort.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401812"/>
            <a:ext cx="2652105" cy="52939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Encapsulation</a:t>
            </a:r>
            <a:r>
              <a:rPr lang="en-IN" dirty="0"/>
              <a:t>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3818021" y="188001"/>
            <a:ext cx="693563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Person {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private String name;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private int age;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Getter method for name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String 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getName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return name;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Setter method for name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setName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(String name) {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this.name = name;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Getter method for age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int 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getAge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return age;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// Setter method for age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setAge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(int age) {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this.age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age;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869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401812"/>
            <a:ext cx="2652105" cy="5293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Inheritance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: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3384884" y="416262"/>
            <a:ext cx="7416893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Animal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eat()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("This animal eats food");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Dog extends Animal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bark()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("The dog barks");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args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Dog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myDog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new Dog();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myDog.eat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();  // Inherited method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myDog.bark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1574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E4A35C7A-E05B-784F-788D-EAE6F405C861}"/>
              </a:ext>
            </a:extLst>
          </p:cNvPr>
          <p:cNvSpPr txBox="1">
            <a:spLocks/>
          </p:cNvSpPr>
          <p:nvPr/>
        </p:nvSpPr>
        <p:spPr>
          <a:xfrm>
            <a:off x="242062" y="236955"/>
            <a:ext cx="2652105" cy="52939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Polymorphism</a:t>
            </a:r>
            <a:r>
              <a:rPr lang="en-IN" dirty="0"/>
              <a:t>: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01B52-EDB7-D2EE-464A-809A5D0EAAF0}"/>
              </a:ext>
            </a:extLst>
          </p:cNvPr>
          <p:cNvSpPr txBox="1"/>
          <p:nvPr/>
        </p:nvSpPr>
        <p:spPr>
          <a:xfrm>
            <a:off x="400335" y="948690"/>
            <a:ext cx="52764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Animal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sound()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("Animal makes a sound");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Cat extends Animal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sound()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("Cat meows");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Dog extends Animal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void sound() {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("Dog barks");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IN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EA794-87C3-D6FC-ECED-DCFEB98A3DD8}"/>
              </a:ext>
            </a:extLst>
          </p:cNvPr>
          <p:cNvSpPr txBox="1"/>
          <p:nvPr/>
        </p:nvSpPr>
        <p:spPr>
          <a:xfrm>
            <a:off x="6096000" y="1606676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public class Main {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public static void main(String[]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args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Animal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myAnimal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new Animal();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Animal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myCat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new Cat();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Animal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myDog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new Dog();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myAnimal.sound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myCat.sound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IN" sz="24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myDog.sound</a:t>
            </a:r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();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}</a:t>
            </a:r>
          </a:p>
          <a:p>
            <a:r>
              <a:rPr lang="en-IN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541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929</TotalTime>
  <Words>2145</Words>
  <Application>Microsoft Office PowerPoint</Application>
  <PresentationFormat>Widescreen</PresentationFormat>
  <Paragraphs>381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Unicode MS</vt:lpstr>
      <vt:lpstr>Bierstadt</vt:lpstr>
      <vt:lpstr>Calibri</vt:lpstr>
      <vt:lpstr>Courier New</vt:lpstr>
      <vt:lpstr>Posterama</vt:lpstr>
      <vt:lpstr>Posterama Bold</vt:lpstr>
      <vt:lpstr>Times New Roman</vt:lpstr>
      <vt:lpstr>Office Theme</vt:lpstr>
      <vt:lpstr>Java mastery</vt:lpstr>
      <vt:lpstr>PowerPoint Presentation</vt:lpstr>
      <vt:lpstr>Introduction to Object-Oriented Programming (OOP)</vt:lpstr>
      <vt:lpstr>PowerPoint Presentation</vt:lpstr>
      <vt:lpstr>PowerPoint Presentation</vt:lpstr>
      <vt:lpstr>Benefits of OOP</vt:lpstr>
      <vt:lpstr>PowerPoint Presentation</vt:lpstr>
      <vt:lpstr>PowerPoint Presentation</vt:lpstr>
      <vt:lpstr>PowerPoint Presentation</vt:lpstr>
      <vt:lpstr>PowerPoint Presentation</vt:lpstr>
      <vt:lpstr>Classes and Objects</vt:lpstr>
      <vt:lpstr>PowerPoint Presentation</vt:lpstr>
      <vt:lpstr>PowerPoint Presentation</vt:lpstr>
      <vt:lpstr>PowerPoint Presentation</vt:lpstr>
      <vt:lpstr>Methods in Java</vt:lpstr>
      <vt:lpstr>Defining and Calling Methods</vt:lpstr>
      <vt:lpstr>PowerPoint Presentation</vt:lpstr>
      <vt:lpstr>Method Overloading</vt:lpstr>
      <vt:lpstr>PowerPoint Presentation</vt:lpstr>
      <vt:lpstr>Encapsulation: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rana sujeet</dc:creator>
  <cp:lastModifiedBy>rana sujeet</cp:lastModifiedBy>
  <cp:revision>2</cp:revision>
  <dcterms:created xsi:type="dcterms:W3CDTF">2024-07-03T03:02:35Z</dcterms:created>
  <dcterms:modified xsi:type="dcterms:W3CDTF">2024-07-03T18:32:12Z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